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94" r:id="rId3"/>
    <p:sldId id="281" r:id="rId4"/>
    <p:sldId id="295" r:id="rId5"/>
    <p:sldId id="288" r:id="rId6"/>
    <p:sldId id="296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>
        <p:scale>
          <a:sx n="80" d="100"/>
          <a:sy n="80" d="100"/>
        </p:scale>
        <p:origin x="-252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5136A-4425-431D-88EE-25B7732F8FF2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767"/>
            <a:ext cx="560832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91B4F-A5E9-45D2-9A9A-707C5D430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73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91B4F-A5E9-45D2-9A9A-707C5D4301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3/18/2019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447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Bell MT" panose="02020503060305020303" pitchFamily="18" charset="0"/>
              </a:rPr>
              <a:t>Deployment plan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Bell MT" panose="02020503060305020303" pitchFamily="18" charset="0"/>
              </a:rPr>
              <a:t>(Standards of Cover)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1295400"/>
          </a:xfrm>
        </p:spPr>
        <p:txBody>
          <a:bodyPr anchor="ctr">
            <a:normAutofit/>
          </a:bodyPr>
          <a:lstStyle/>
          <a:p>
            <a:r>
              <a:rPr lang="en-US" sz="3600" dirty="0" smtClean="0"/>
              <a:t>Truckee Meadows Fire Protection District </a:t>
            </a:r>
            <a:endParaRPr lang="en-US" sz="3600" dirty="0"/>
          </a:p>
        </p:txBody>
      </p:sp>
      <p:pic>
        <p:nvPicPr>
          <p:cNvPr id="1026" name="Picture 2" descr="E:\TM Patch Fi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5151" y="3276600"/>
            <a:ext cx="1981200" cy="11582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Deployment and Performance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04800" y="1524000"/>
            <a:ext cx="8461248" cy="46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en-US" sz="2400" dirty="0" smtClean="0"/>
          </a:p>
          <a:p>
            <a:pPr marL="1554480" lvl="4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800" dirty="0" smtClean="0"/>
              <a:t>Deployment </a:t>
            </a:r>
            <a:r>
              <a:rPr lang="en-US" sz="2800" dirty="0" smtClean="0"/>
              <a:t>Plan </a:t>
            </a:r>
            <a:r>
              <a:rPr lang="en-US" sz="1400" dirty="0" smtClean="0"/>
              <a:t>(Standards of Cover - Chief Moore)</a:t>
            </a:r>
          </a:p>
          <a:p>
            <a:pPr marL="1554480" lvl="4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800" dirty="0" smtClean="0"/>
              <a:t>Strategic </a:t>
            </a:r>
            <a:r>
              <a:rPr lang="en-US" sz="2800" dirty="0" smtClean="0"/>
              <a:t>Plan </a:t>
            </a:r>
            <a:r>
              <a:rPr lang="en-US" sz="1400" dirty="0" smtClean="0"/>
              <a:t>(Chief </a:t>
            </a:r>
            <a:r>
              <a:rPr lang="en-US" sz="1400" dirty="0" smtClean="0"/>
              <a:t>Beaver)</a:t>
            </a:r>
          </a:p>
          <a:p>
            <a:pPr marL="1554480" lvl="4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800" dirty="0" smtClean="0"/>
              <a:t>Fleet </a:t>
            </a:r>
            <a:r>
              <a:rPr lang="en-US" sz="2800" dirty="0" smtClean="0"/>
              <a:t>Acquisition </a:t>
            </a:r>
            <a:r>
              <a:rPr lang="en-US" sz="1400" dirty="0" smtClean="0"/>
              <a:t>(Chief Gorgon)</a:t>
            </a:r>
            <a:endParaRPr lang="en-US" sz="1400" dirty="0"/>
          </a:p>
          <a:p>
            <a:pPr marL="1554480" lvl="4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en-US" sz="2800" dirty="0" smtClean="0"/>
              <a:t>Facilities </a:t>
            </a:r>
            <a:r>
              <a:rPr lang="en-US" sz="1400" dirty="0" smtClean="0"/>
              <a:t>(Consultant and Chief Moore)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sz="2000" i="1" dirty="0" smtClean="0"/>
          </a:p>
          <a:p>
            <a:pPr marL="0" indent="0" algn="ctr">
              <a:spcAft>
                <a:spcPts val="600"/>
              </a:spcAft>
              <a:buNone/>
            </a:pPr>
            <a:r>
              <a:rPr lang="en-US" sz="2000" i="1" dirty="0" smtClean="0"/>
              <a:t>The combination of these 4 plans will result in the District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000" i="1" dirty="0" smtClean="0"/>
              <a:t>Master Plan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327" y="5681955"/>
            <a:ext cx="1066800" cy="63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7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Deployment and Performance 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04800" y="1524000"/>
            <a:ext cx="8610600" cy="5700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dirty="0" smtClean="0"/>
              <a:t>Goals</a:t>
            </a:r>
            <a:r>
              <a:rPr lang="en-US" sz="2400" dirty="0" smtClean="0"/>
              <a:t>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Define a consistent service level in all program areas throughout the jurisdiction by establishing minimum performance 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Develop and put in place a plan that optimally deploys available resources now and for the future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Put in place a methodology that verifies and validates the plan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681955"/>
            <a:ext cx="1066800" cy="63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0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Deployment and Performance 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04800" y="1447800"/>
            <a:ext cx="8461248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981199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Measure the historical response against a standard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041191" y="38100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Determine what gaps exist. 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700" y="5648434"/>
            <a:ext cx="1066800" cy="63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43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Area Classifications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01752" y="1527048"/>
            <a:ext cx="850392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800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Metropolitan:  </a:t>
            </a:r>
            <a:r>
              <a:rPr lang="en-US" dirty="0" smtClean="0"/>
              <a:t>Geography with population over 200,000 and/or population density over 3,000 people per square mile.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7829" y="2590800"/>
            <a:ext cx="80670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Urban:  </a:t>
            </a:r>
            <a:r>
              <a:rPr lang="en-US" dirty="0" smtClean="0"/>
              <a:t>Geography with population over 30,000 and/or population density over 2,000 people per square mile.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595078"/>
            <a:ext cx="800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Suburban:  </a:t>
            </a:r>
            <a:r>
              <a:rPr lang="en-US" dirty="0" smtClean="0"/>
              <a:t>Geography with population 10,000 to 29,999 and/or population density between 1000 and 2000 people per square mile.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317" y="4598721"/>
            <a:ext cx="800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Rural:  </a:t>
            </a:r>
            <a:r>
              <a:rPr lang="en-US" dirty="0" smtClean="0"/>
              <a:t>Geography with population less than 10,000 and/or population density less than 1000 people per square mile.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417" y="5661378"/>
            <a:ext cx="1066800" cy="63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331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Tiered Response 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327561" y="3048000"/>
            <a:ext cx="8503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Suburban:  </a:t>
            </a:r>
            <a:r>
              <a:rPr lang="en-US" sz="2000" dirty="0" smtClean="0"/>
              <a:t>The first unit capable of initiating effective incident mitigation should arrive within 10 minutes, 85 percent of the time from the receipt of the call. 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24592" y="4495800"/>
            <a:ext cx="850392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FF0000"/>
                </a:solidFill>
              </a:rPr>
              <a:t>Rural:  </a:t>
            </a:r>
            <a:r>
              <a:rPr lang="en-US" sz="2000" dirty="0" smtClean="0"/>
              <a:t>The first unit capable of initiating effective incident mitigation should arrive within 20 minutes, 85 percent of the time from the receipt of the call.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8122" y="1981200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2011 Regional Standards of Cover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5681955"/>
            <a:ext cx="1066800" cy="63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85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C0504D"/>
      </a:accent2>
      <a:accent3>
        <a:srgbClr val="4F81BD"/>
      </a:accent3>
      <a:accent4>
        <a:srgbClr val="8064A2"/>
      </a:accent4>
      <a:accent5>
        <a:srgbClr val="4BACC6"/>
      </a:accent5>
      <a:accent6>
        <a:srgbClr val="0070C0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9367</TotalTime>
  <Words>270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Truckee Meadows Fire Protection District </vt:lpstr>
      <vt:lpstr>Current Deployment and Performance</vt:lpstr>
      <vt:lpstr>Current Deployment and Performance </vt:lpstr>
      <vt:lpstr>Current Deployment and Performance </vt:lpstr>
      <vt:lpstr>Service Area Classifications</vt:lpstr>
      <vt:lpstr>Tiered Response </vt:lpstr>
    </vt:vector>
  </TitlesOfParts>
  <Company>Washoe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Truckee Meadows Fire Protection District</dc:title>
  <dc:creator>Washoe County</dc:creator>
  <cp:lastModifiedBy>Francis, Sandy</cp:lastModifiedBy>
  <cp:revision>283</cp:revision>
  <cp:lastPrinted>2019-03-18T22:28:03Z</cp:lastPrinted>
  <dcterms:created xsi:type="dcterms:W3CDTF">2012-12-28T01:09:41Z</dcterms:created>
  <dcterms:modified xsi:type="dcterms:W3CDTF">2019-03-18T22:32:08Z</dcterms:modified>
</cp:coreProperties>
</file>