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81" r:id="rId4"/>
    <p:sldId id="296" r:id="rId5"/>
    <p:sldId id="279" r:id="rId6"/>
    <p:sldId id="297" r:id="rId7"/>
    <p:sldId id="303" r:id="rId8"/>
    <p:sldId id="298" r:id="rId9"/>
    <p:sldId id="299" r:id="rId10"/>
    <p:sldId id="300" r:id="rId11"/>
    <p:sldId id="301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80" d="100"/>
          <a:sy n="80" d="100"/>
        </p:scale>
        <p:origin x="-252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7/16/2019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Bell MT" panose="02020503060305020303" pitchFamily="18" charset="0"/>
              </a:rPr>
              <a:t>Jasper Fire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ell MT" panose="02020503060305020303" pitchFamily="18" charset="0"/>
              </a:rPr>
              <a:t>July 13, </a:t>
            </a:r>
            <a:r>
              <a:rPr lang="en-US" sz="2800" dirty="0" smtClean="0">
                <a:solidFill>
                  <a:schemeClr val="tx1"/>
                </a:solidFill>
                <a:latin typeface="Bell MT" panose="02020503060305020303" pitchFamily="18" charset="0"/>
              </a:rPr>
              <a:t>2019</a:t>
            </a:r>
            <a:endParaRPr lang="en-US" sz="2800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12954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Truckee Meadows Fire Protection District </a:t>
            </a:r>
            <a:endParaRPr lang="en-US" sz="3600" dirty="0"/>
          </a:p>
        </p:txBody>
      </p:sp>
      <p:pic>
        <p:nvPicPr>
          <p:cNvPr id="1026" name="Picture 2" descr="E:\TM Patch 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124200"/>
            <a:ext cx="2133600" cy="124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BLM Fire Restrictions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731" y="1905000"/>
            <a:ext cx="8607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  <a:latin typeface="Roboto"/>
              </a:rPr>
              <a:t>Fire restrictions prohibit the following</a:t>
            </a:r>
            <a:r>
              <a:rPr lang="en-US" b="1" dirty="0" smtClean="0">
                <a:solidFill>
                  <a:srgbClr val="666666"/>
                </a:solidFill>
                <a:latin typeface="Roboto"/>
              </a:rPr>
              <a:t>:</a:t>
            </a:r>
          </a:p>
          <a:p>
            <a:endParaRPr lang="en-US" dirty="0">
              <a:solidFill>
                <a:srgbClr val="666666"/>
              </a:solidFill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Roboto"/>
              </a:rPr>
              <a:t>Building, maintaining, attending or using a fire (using wood, charcoal or any other material), campfire or stove fire except a portable stove using gas, jellied petroleum or pressurized liquid fuel outside of a developed fee campground or picnic area (except by permit). 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Roboto"/>
              </a:rPr>
              <a:t>Smoking, except within an enclosed vehicle or at a developed campground or picnic area.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Roboto"/>
              </a:rPr>
              <a:t>Operating vehicles or other motorized equipment off of existing paved, gravel or dirt roads.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Roboto"/>
              </a:rPr>
              <a:t>Welding or operating an acetylene torch with open flames, except by permit.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Roboto"/>
              </a:rPr>
              <a:t>Using or causing to be used, any explosive, except by permit.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Roboto"/>
              </a:rPr>
              <a:t>Possession or use of fireworks or any other incendiary device.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666666"/>
                </a:solidFill>
                <a:latin typeface="Roboto"/>
              </a:rPr>
              <a:t>Use of tracer rounds (always prohibited), steel-core ammunition, or exploding targets, including Binary Explosive Targets while recreational shooting.</a:t>
            </a:r>
            <a:endParaRPr lang="en-US" b="0" i="0" dirty="0">
              <a:solidFill>
                <a:srgbClr val="666666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14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Questions???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58" y="2590800"/>
            <a:ext cx="4218988" cy="24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</a:t>
            </a:r>
            <a:br>
              <a:rPr lang="en-US" dirty="0" smtClean="0"/>
            </a:br>
            <a:r>
              <a:rPr lang="en-US" sz="2000" dirty="0" smtClean="0"/>
              <a:t>(North of Sun Valley/West of Spanish Springs)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 t="7493" b="4400"/>
          <a:stretch/>
        </p:blipFill>
        <p:spPr bwMode="auto">
          <a:xfrm>
            <a:off x="766056" y="1523777"/>
            <a:ext cx="7704160" cy="468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07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Current Fire Statistics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(As of 7/15/19)</a:t>
            </a:r>
            <a:endParaRPr lang="en-US" sz="20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304800" y="1524000"/>
            <a:ext cx="8461248" cy="534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1165 Acres burned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80% Contained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Current Personnel: 130 (high of approximately 300)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Structures Damaged or Destroyed: 3 (2 residences &amp; 1 out building)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Full Containment estimated at 1800hrs on July 16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2 persons arrested for gross negligence related to starting the fire while target shooting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FMAG Declaration Received- Costs at $740,000 as of 7/15/19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2" descr="E:\TM Patch 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791200"/>
            <a:ext cx="1006672" cy="588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20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Perimeter Map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304800" y="1447800"/>
            <a:ext cx="846124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6" y="1600200"/>
            <a:ext cx="7620000" cy="475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3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pic>
        <p:nvPicPr>
          <p:cNvPr id="8" name="Picture 7" descr="TM Patch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7652" y="5562600"/>
            <a:ext cx="1075107" cy="62838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Structures Saved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Lost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05" y="1600200"/>
            <a:ext cx="6324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pic>
        <p:nvPicPr>
          <p:cNvPr id="8" name="Picture 7" descr="TM Patch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1398" y="5620019"/>
            <a:ext cx="1075107" cy="62838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Structures Saved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Lost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24646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665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7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3813"/>
            <a:ext cx="4524375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81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Chimney Rd. Hazards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8" y="1344881"/>
            <a:ext cx="3044042" cy="228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9575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74" y="1344881"/>
            <a:ext cx="3032825" cy="22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74" y="4131624"/>
            <a:ext cx="3000168" cy="225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1645722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73" y="395547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Shooting Areas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0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C0504D"/>
      </a:accent2>
      <a:accent3>
        <a:srgbClr val="4F81BD"/>
      </a:accent3>
      <a:accent4>
        <a:srgbClr val="8064A2"/>
      </a:accent4>
      <a:accent5>
        <a:srgbClr val="4BACC6"/>
      </a:accent5>
      <a:accent6>
        <a:srgbClr val="0070C0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9227</TotalTime>
  <Words>157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Truckee Meadows Fire Protection District </vt:lpstr>
      <vt:lpstr>Location (North of Sun Valley/West of Spanish Springs)</vt:lpstr>
      <vt:lpstr>Current Fire Statistics (As of 7/15/19)</vt:lpstr>
      <vt:lpstr>Perimeter Map</vt:lpstr>
      <vt:lpstr>    </vt:lpstr>
      <vt:lpstr>    </vt:lpstr>
      <vt:lpstr>PowerPoint Presentation</vt:lpstr>
      <vt:lpstr>    </vt:lpstr>
      <vt:lpstr>    </vt:lpstr>
      <vt:lpstr>    </vt:lpstr>
      <vt:lpstr>    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Truckee Meadows Fire Protection District</dc:title>
  <dc:creator>Washoe County</dc:creator>
  <cp:lastModifiedBy>Francis, Sandy</cp:lastModifiedBy>
  <cp:revision>276</cp:revision>
  <cp:lastPrinted>2017-05-15T23:59:36Z</cp:lastPrinted>
  <dcterms:created xsi:type="dcterms:W3CDTF">2012-12-28T01:09:41Z</dcterms:created>
  <dcterms:modified xsi:type="dcterms:W3CDTF">2019-07-16T17:40:13Z</dcterms:modified>
</cp:coreProperties>
</file>