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9" r:id="rId4"/>
    <p:sldId id="280" r:id="rId5"/>
    <p:sldId id="277" r:id="rId6"/>
    <p:sldId id="281" r:id="rId7"/>
    <p:sldId id="278" r:id="rId8"/>
    <p:sldId id="264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6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5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26AF-D335-47E7-8E6D-23533CBA828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52AFB-E124-42B6-AB72-B6266903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1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rial Black" panose="020B0A04020102020204" pitchFamily="34" charset="0"/>
              </a:rPr>
              <a:t>Galena Burn Plan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August Isernhagen</a:t>
            </a:r>
          </a:p>
          <a:p>
            <a:pPr algn="l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Division Chief - Wildfire and Fuels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73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A17EBB1-7263-487E-AEA8-C3C5ED0A8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81" y="43307"/>
            <a:ext cx="4209225" cy="42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8" y="685800"/>
            <a:ext cx="4605252" cy="3468189"/>
          </a:xfrm>
        </p:spPr>
        <p:txBody>
          <a:bodyPr anchor="t">
            <a:normAutofit/>
          </a:bodyPr>
          <a:lstStyle/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Galena Burn Description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480" y="2389238"/>
            <a:ext cx="6300820" cy="35289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Area Description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Unit One is in Galena Creek Park – 2 Acres.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Unit Two is along Joy Lake Road – 34 Acres.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Fuels on site are mixed conifer forest (Jeffrey pine, white fir, aspen, and cottonwood) with an understory of forbs, grasses, and brush.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Approximately 80 piles have already been cut and built.  These are pile burns only allowable after high precipitation events.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72E665-8FF4-4DD3-BD38-8E14F3053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3" y="4544743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816" y="685800"/>
            <a:ext cx="2627380" cy="20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E1B8B91-0A18-45CB-9DC2-FD218B91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399" y="378300"/>
            <a:ext cx="7216600" cy="1638377"/>
          </a:xfrm>
        </p:spPr>
        <p:txBody>
          <a:bodyPr anchor="b">
            <a:normAutofit/>
          </a:bodyPr>
          <a:lstStyle/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Broadcast vs. Pile Burning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424614"/>
            <a:ext cx="4647368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802" b="1"/>
          <a:stretch/>
        </p:blipFill>
        <p:spPr>
          <a:xfrm>
            <a:off x="534534" y="621278"/>
            <a:ext cx="4235516" cy="23857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99" y="2213343"/>
            <a:ext cx="7216600" cy="3431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Broadcast/Area burning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Involves burning areas of ground fuel in a continuous fire.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Most cost effective.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Has more specific prescription requirements (fuel, weather, and topography have to align to allow fire to burn).  These include drier fuel and weather conditions.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wetter fuel and dispersed heat, less complete combustion creates more smoke particulates and air quality concerns.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6F001B-9B1B-4EC4-9A93-3773EBC95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608" y="3428999"/>
            <a:ext cx="4647368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00" r="1" b="1"/>
          <a:stretch/>
        </p:blipFill>
        <p:spPr>
          <a:xfrm>
            <a:off x="534534" y="3625663"/>
            <a:ext cx="4235516" cy="2385753"/>
          </a:xfrm>
          <a:prstGeom prst="rect">
            <a:avLst/>
          </a:prstGeom>
        </p:spPr>
      </p:pic>
      <p:sp>
        <p:nvSpPr>
          <p:cNvPr id="4" name="AutoShape 2" descr="Why Do a Controlled Bu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E1B8B91-0A18-45CB-9DC2-FD218B91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399" y="349664"/>
            <a:ext cx="7216600" cy="1638377"/>
          </a:xfrm>
        </p:spPr>
        <p:txBody>
          <a:bodyPr anchor="b">
            <a:normAutofit/>
          </a:bodyPr>
          <a:lstStyle/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Broadcast vs. Pile Burning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424614"/>
            <a:ext cx="4647368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322" r="2" b="1576"/>
          <a:stretch/>
        </p:blipFill>
        <p:spPr>
          <a:xfrm>
            <a:off x="534534" y="621278"/>
            <a:ext cx="4235516" cy="23857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99" y="2146816"/>
            <a:ext cx="7216601" cy="37991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Pile burning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Involves burning pre-cut and processed fuels that have been piled into distinct and contained areas.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cost effective than broadcast burning, but more efficient than other processes (i.e. removal through logging or chipping).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done in a wider range of environmental conditions i.e. snow.  Provides for a safer and more controlled burn compared to broadcast.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higher heat concentration and drier fuels, smoke management concerns are generally less than in broadcast burning.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Complete mop up is more effective due to isolated heat area and complete combustion.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D6F001B-9B1B-4EC4-9A93-3773EBC95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608" y="3428999"/>
            <a:ext cx="4647368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107" r="2" b="6791"/>
          <a:stretch/>
        </p:blipFill>
        <p:spPr>
          <a:xfrm>
            <a:off x="534534" y="3625663"/>
            <a:ext cx="4235516" cy="23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3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551" y="349664"/>
            <a:ext cx="7215448" cy="1638377"/>
          </a:xfrm>
        </p:spPr>
        <p:txBody>
          <a:bodyPr anchor="b">
            <a:normAutofit/>
          </a:bodyPr>
          <a:lstStyle/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Galena Burn Plan – Prescription Requirements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387" r="-2" b="-2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860" y="2014990"/>
            <a:ext cx="7038644" cy="40627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Prescription/Time of Implementation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Mid-flame wind speed - &lt;12 mph.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20-foot wind speed - &lt;35 mph.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Minimum mixing height – 1,200 feet above ground level (smoke dispersion).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Relative humidity – 15-100%.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Temperature - &lt;70 degrees F.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1-hour fuel moisture (0-.25” diameter) - &gt;15%.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10-hour fuel moisture (.25-1.0” diameter) - &gt;10%.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Snow depth - &lt; 2”.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Snow coverage - &gt;60%.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Wetting rain &gt;.5” in previous 48 hours.  Reno average app. 7 inches per year.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Obtained through computer modeling.</a:t>
            </a:r>
          </a:p>
        </p:txBody>
      </p:sp>
    </p:spTree>
    <p:extLst>
      <p:ext uri="{BB962C8B-B14F-4D97-AF65-F5344CB8AC3E}">
        <p14:creationId xmlns:p14="http://schemas.microsoft.com/office/powerpoint/2010/main" val="342385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551" y="399675"/>
            <a:ext cx="7215449" cy="1638377"/>
          </a:xfrm>
        </p:spPr>
        <p:txBody>
          <a:bodyPr anchor="b">
            <a:normAutofit/>
          </a:bodyPr>
          <a:lstStyle/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Galena Burn Plan Elements Cont’d.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BF4BBA-6428-411D-B25E-3C854CD4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79" y="2156226"/>
            <a:ext cx="7082727" cy="37118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E31F82-47D8-4070-B60C-AF319F4659F9}"/>
              </a:ext>
            </a:extLst>
          </p:cNvPr>
          <p:cNvSpPr/>
          <p:nvPr/>
        </p:nvSpPr>
        <p:spPr>
          <a:xfrm>
            <a:off x="426492" y="2156226"/>
            <a:ext cx="4550059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Complexity Analysis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Reviews risk management elements present, their quantity, and their significance.  Risk for this plan is evaluated as low.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Reviewed by outside personnel.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Reviewing personnel include: Prescribed Fire Burn Boss II (external), State Fire Management Officer, State Forester, and TMFR Wildfire/Fuels Division Chief.</a:t>
            </a:r>
          </a:p>
        </p:txBody>
      </p:sp>
    </p:spTree>
    <p:extLst>
      <p:ext uri="{BB962C8B-B14F-4D97-AF65-F5344CB8AC3E}">
        <p14:creationId xmlns:p14="http://schemas.microsoft.com/office/powerpoint/2010/main" val="336988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8" y="464580"/>
            <a:ext cx="4709758" cy="3689410"/>
          </a:xfrm>
        </p:spPr>
        <p:txBody>
          <a:bodyPr anchor="t">
            <a:normAutofit/>
          </a:bodyPr>
          <a:lstStyle/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Galena Burn Plan Elements Cont’d.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706" y="2227006"/>
            <a:ext cx="6505298" cy="3536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Approximately 16 days to complete.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Minimum Personnel and Equipment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Burn Boss III (RXB3).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Type II wildland squad (9-12 personnel).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TMFR will contribute an additional Burn Boss and Type V Engine for additional man-power and assistance with oversight.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178DE16-C9EF-44C8-9EF6-15499FAAB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3" y="4564621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844" y="464581"/>
            <a:ext cx="3474160" cy="19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7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551" y="349664"/>
            <a:ext cx="7090531" cy="1638377"/>
          </a:xfrm>
        </p:spPr>
        <p:txBody>
          <a:bodyPr anchor="b">
            <a:normAutofit/>
          </a:bodyPr>
          <a:lstStyle/>
          <a:p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TMFR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Recommendations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660" r="2" b="2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860" y="2146816"/>
            <a:ext cx="6530152" cy="3497527"/>
          </a:xfrm>
        </p:spPr>
        <p:txBody>
          <a:bodyPr anchor="ctr"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TMFR recommends supporting the Galena Prescribed Fire Project with our contributions and assistance with oversight.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will reduce fuel loading and increase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TMFR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firefighting effectiveness when (not if) the next wildland fire occurs.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TMFR recommends a combination of treatments; chipping and processing material when possible and burning when not.  Fuels management cannot be achieved without incorporating both elements.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Costs of eventual wildfire mitigation without treatment will far surpass the costs of burning and the risks associated.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5816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586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Galena Burn Plan 2020</vt:lpstr>
      <vt:lpstr>Galena Burn Description</vt:lpstr>
      <vt:lpstr>Broadcast vs. Pile Burning</vt:lpstr>
      <vt:lpstr>Broadcast vs. Pile Burning</vt:lpstr>
      <vt:lpstr>Galena Burn Plan – Prescription Requirements</vt:lpstr>
      <vt:lpstr>Galena Burn Plan Elements Cont’d.</vt:lpstr>
      <vt:lpstr>Galena Burn Plan Elements Cont’d.</vt:lpstr>
      <vt:lpstr>TMFR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Galena Burn Plan 2020</dc:title>
  <dc:creator>Francis, Sandy</dc:creator>
  <cp:lastModifiedBy>Francis, Sandy</cp:lastModifiedBy>
  <cp:revision>49</cp:revision>
  <dcterms:created xsi:type="dcterms:W3CDTF">2020-12-29T05:48:48Z</dcterms:created>
  <dcterms:modified xsi:type="dcterms:W3CDTF">2021-01-05T16:52:01Z</dcterms:modified>
</cp:coreProperties>
</file>