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BB34D-DCE7-47DA-A216-83490797A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4163F-9FC7-479F-9183-E8F923CCD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7E5F7-0AA7-4D83-8DBB-F397CB0BC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3CCA-CBB9-43E7-9214-180373768F7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657CF-A372-4CCE-B7A4-81CF2A169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DCA27-8157-4CAD-9596-AEB8F454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BA1-9150-4BEE-9743-C794C6B8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2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CD719-FA49-469F-AE4B-4433C68E6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2F040-6620-4AE9-9075-C1C31D7E4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B5FD-A904-48F4-B4D7-CEE574D5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3CCA-CBB9-43E7-9214-180373768F7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1BADE-B69B-4780-BD95-5456AA0F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1307E-B566-4A83-BB39-29B331162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BA1-9150-4BEE-9743-C794C6B8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7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86FBBA-78C7-420D-AC81-76F7B64B9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8ADA3-1782-48B3-9D87-5293C4431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63B53-71F1-4AF6-B588-342353FFC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3CCA-CBB9-43E7-9214-180373768F7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0F286-091F-4017-8220-9F18E5F5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07336-23A9-4885-9E9D-0ECC995DC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BA1-9150-4BEE-9743-C794C6B8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9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88F5-6BB9-4194-9604-77CB6391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94B1-6716-4FBF-B48A-CF99C41DE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A3896-565E-4B2B-9F03-47BC7C9D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3CCA-CBB9-43E7-9214-180373768F7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FD619-BA89-4F0C-B4D3-E4B44C43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717F8-2825-48D7-8CD5-29704B6F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BA1-9150-4BEE-9743-C794C6B8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9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046CF-8A41-4849-8309-C058008BF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B299B-6B87-49A5-A116-317E7D4B8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CCB75-BB58-401D-AF52-4244EFFF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3CCA-CBB9-43E7-9214-180373768F7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D4AE0-B7FF-43FF-9A9B-6CE91E067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42ED9-3909-4F81-8332-4E15FF5F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BA1-9150-4BEE-9743-C794C6B8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6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0C6E-FE93-4B22-A4F1-9DDFC49D4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77E92-791C-418B-875E-838D9C5E74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A729E8-6C8D-4F5E-A700-6D2FC7001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18756-A0DE-4033-A93C-75E0CF5B0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3CCA-CBB9-43E7-9214-180373768F7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77D73-C771-4986-B17F-C5B4F3B72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9E3F86-DB1C-4D67-8C4A-548E57E1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BA1-9150-4BEE-9743-C794C6B8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1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642FA-A99F-4F0C-869E-0FEDD453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C47FC-C4A0-4C04-8C5D-1D3FDA414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6FB76-21D0-41C6-BD47-A91BAFD68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D9554-9357-4ACD-B65D-1BE9AC086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10C34-BA2F-436D-B11B-D9E42652F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6478C-5458-4A1B-A569-F11ECF326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3CCA-CBB9-43E7-9214-180373768F7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AEB766-1963-4640-9A25-6951F7247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5A2D0A-8324-49E6-95EA-F0740EE6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BA1-9150-4BEE-9743-C794C6B8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5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C2F3-7264-4518-9E42-63F0F867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20382-5CC6-4F86-BC0C-F072C475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3CCA-CBB9-43E7-9214-180373768F7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171E8A-5009-453B-AC09-2465B38FA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84CC9D-11FC-41DF-8097-0CE9D6F5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BA1-9150-4BEE-9743-C794C6B8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68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7712D-7F92-4FBD-A8D8-FD18F8A08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3CCA-CBB9-43E7-9214-180373768F7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FD3F4-436B-4F66-8B90-D4EE22612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D7AC2-89AD-4137-8F19-4C0204A7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BA1-9150-4BEE-9743-C794C6B8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DF22-D9DC-4780-8D5C-04C15C09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E2C5E-3ABE-4841-AF00-7D8709F06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5A54B-E6F0-4DFB-B46A-47278C536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6DE32-DFC4-4FE8-A928-E4D7AFD1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3CCA-CBB9-43E7-9214-180373768F7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35524-DFB5-407B-97BA-141B31BAA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271E3-CB4D-4AEC-B00D-63F2DC79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BA1-9150-4BEE-9743-C794C6B8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EDE8-3C19-465E-879E-A2AE6747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87DC4-9C92-483D-B5BA-38380E689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4005E-A4F1-46E7-BF0E-2941C67F0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C009B1-03C3-40AC-8C5F-9BCCE3D5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D3CCA-CBB9-43E7-9214-180373768F7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D4228-DB42-4E62-87AE-685E58572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6D59E-A9B3-4E04-90BA-6CD4088D4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7BA1-9150-4BEE-9743-C794C6B8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7BFF9-E895-4665-AFD9-1ED6F2B4E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B5F88-2C59-4471-9E8B-6EB2ACDA9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CE6DF-B3E8-42C2-BBF5-D41170CB4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D3CCA-CBB9-43E7-9214-180373768F75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AB0C8-031B-4518-B170-2DD9F623C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F522A-F5EC-41B8-9ED1-56ECAC753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C7BA1-9150-4BEE-9743-C794C6B84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7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0553A-3F54-4139-862E-AFFCFB82B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FFFF"/>
                </a:solidFill>
                <a:latin typeface="Abadi" panose="020B0604020104020204" pitchFamily="34" charset="0"/>
              </a:rPr>
              <a:t>Broken Hill Structure </a:t>
            </a:r>
            <a:r>
              <a:rPr lang="en-US" sz="4800">
                <a:solidFill>
                  <a:srgbClr val="FFFFFF"/>
                </a:solidFill>
                <a:latin typeface="Abadi" panose="020B0604020104020204" pitchFamily="34" charset="0"/>
              </a:rPr>
              <a:t>Fire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46D50-2DCD-4D68-9662-A8B8C3345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Abadi" panose="020B0604020104020204" pitchFamily="34" charset="0"/>
              </a:rPr>
              <a:t>September 4, 2021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B9349E7-F075-478C-A637-78B597703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485" y="1569244"/>
            <a:ext cx="3719512" cy="37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7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D99C-3E70-4760-9926-FE6383E4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65" y="355795"/>
            <a:ext cx="11120535" cy="13255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badi" panose="020B0604020104020204" pitchFamily="34" charset="0"/>
              </a:rPr>
              <a:t>Broken Hill Structure Fire Timelines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4926D-FC24-4830-9B63-19AD4F2DB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65" y="1825625"/>
            <a:ext cx="11859208" cy="435133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12:17:32: Reno ECOM</a:t>
            </a:r>
            <a:r>
              <a:rPr lang="en-US" sz="2400" dirty="0"/>
              <a:t> enters a call for a smoke report in the area of South Meadows &amp; South Virginia. Dispatches E12 at 12:19:33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12:17:50: Reno ECOM </a:t>
            </a:r>
            <a:r>
              <a:rPr lang="en-US" sz="2400" dirty="0"/>
              <a:t>enters a call for an outside fire “South of U-Haul” on S. Virginia St. Reno Engine 3 is dispatched at 12:20:21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12:19:42: Reno ECOM</a:t>
            </a:r>
            <a:r>
              <a:rPr lang="en-US" sz="2400" dirty="0"/>
              <a:t> enters a call for a structure fire at “Pinion Hills Veterinary” for a fire at a house to the rear of that location. Reno ECOM dispatches full structure fire at 12:21:03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12:23:38: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TM Captain </a:t>
            </a:r>
            <a:r>
              <a:rPr lang="en-US" sz="2400" dirty="0"/>
              <a:t>observes smoke from the rear of the station and advises TM Dispatch to create an incident.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12:26:49:  TM Engine 33 </a:t>
            </a:r>
            <a:r>
              <a:rPr lang="en-US" sz="2400" dirty="0"/>
              <a:t>arrives on scene and reports a working structure fire at 11085 Broken Hill Road</a:t>
            </a:r>
          </a:p>
        </p:txBody>
      </p:sp>
    </p:spTree>
    <p:extLst>
      <p:ext uri="{BB962C8B-B14F-4D97-AF65-F5344CB8AC3E}">
        <p14:creationId xmlns:p14="http://schemas.microsoft.com/office/powerpoint/2010/main" val="124765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3C1C6-9F95-477A-8542-A8F7BEA16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3" t="27636" r="43025" b="18600"/>
          <a:stretch/>
        </p:blipFill>
        <p:spPr>
          <a:xfrm>
            <a:off x="3256558" y="82905"/>
            <a:ext cx="5083126" cy="6692189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E53BDFDD-CF1F-4B70-988F-F93FCA7B3249}"/>
              </a:ext>
            </a:extLst>
          </p:cNvPr>
          <p:cNvSpPr/>
          <p:nvPr/>
        </p:nvSpPr>
        <p:spPr>
          <a:xfrm>
            <a:off x="5194668" y="5026804"/>
            <a:ext cx="354563" cy="270587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46202B4-28A6-42A3-A579-5617A0BEA9F9}"/>
              </a:ext>
            </a:extLst>
          </p:cNvPr>
          <p:cNvSpPr/>
          <p:nvPr/>
        </p:nvSpPr>
        <p:spPr>
          <a:xfrm>
            <a:off x="5214328" y="4505229"/>
            <a:ext cx="1054217" cy="337358"/>
          </a:xfrm>
          <a:prstGeom prst="wedgeRectCallout">
            <a:avLst>
              <a:gd name="adj1" fmla="val -32769"/>
              <a:gd name="adj2" fmla="val 873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Structure Fire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A93A2FB-9E89-4009-961D-800B76DA8FF1}"/>
              </a:ext>
            </a:extLst>
          </p:cNvPr>
          <p:cNvSpPr/>
          <p:nvPr/>
        </p:nvSpPr>
        <p:spPr>
          <a:xfrm>
            <a:off x="4751208" y="346392"/>
            <a:ext cx="1420051" cy="479971"/>
          </a:xfrm>
          <a:prstGeom prst="wedgeRectCallout">
            <a:avLst>
              <a:gd name="adj1" fmla="val -40328"/>
              <a:gd name="adj2" fmla="val 747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Initial Smoke Report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A1D776F-0F21-4C76-A73C-77BD31C66315}"/>
              </a:ext>
            </a:extLst>
          </p:cNvPr>
          <p:cNvSpPr/>
          <p:nvPr/>
        </p:nvSpPr>
        <p:spPr>
          <a:xfrm>
            <a:off x="5424880" y="3162950"/>
            <a:ext cx="1342239" cy="337357"/>
          </a:xfrm>
          <a:prstGeom prst="wedgeRectCallout">
            <a:avLst>
              <a:gd name="adj1" fmla="val -25833"/>
              <a:gd name="adj2" fmla="val 973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Outside Fire Report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792CFF45-9981-4850-AD55-F4F15EAFD93A}"/>
              </a:ext>
            </a:extLst>
          </p:cNvPr>
          <p:cNvSpPr/>
          <p:nvPr/>
        </p:nvSpPr>
        <p:spPr>
          <a:xfrm>
            <a:off x="6642771" y="4824739"/>
            <a:ext cx="1054217" cy="337358"/>
          </a:xfrm>
          <a:prstGeom prst="wedgeRectCallout">
            <a:avLst>
              <a:gd name="adj1" fmla="val -31178"/>
              <a:gd name="adj2" fmla="val 1090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Animal Hospital</a:t>
            </a:r>
          </a:p>
        </p:txBody>
      </p:sp>
    </p:spTree>
    <p:extLst>
      <p:ext uri="{BB962C8B-B14F-4D97-AF65-F5344CB8AC3E}">
        <p14:creationId xmlns:p14="http://schemas.microsoft.com/office/powerpoint/2010/main" val="93491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6EAC446-BC37-4CBA-AFDF-299425951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56" y="0"/>
            <a:ext cx="4440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2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1799AE6-E518-4CE2-94F0-A36853C11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05" y="1"/>
            <a:ext cx="5304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68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155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Abadi</vt:lpstr>
      <vt:lpstr>Arial</vt:lpstr>
      <vt:lpstr>Calibri</vt:lpstr>
      <vt:lpstr>Calibri Light</vt:lpstr>
      <vt:lpstr>Office Theme</vt:lpstr>
      <vt:lpstr>Broken Hill Structure Fire</vt:lpstr>
      <vt:lpstr>Broken Hill Structure Fire Timelines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Broken Hill Structure Fire</dc:title>
  <dc:creator>Moore, Charles</dc:creator>
  <cp:lastModifiedBy>Moore, Charles</cp:lastModifiedBy>
  <cp:revision>5</cp:revision>
  <dcterms:created xsi:type="dcterms:W3CDTF">2021-10-04T20:52:33Z</dcterms:created>
  <dcterms:modified xsi:type="dcterms:W3CDTF">2021-10-05T15:45:00Z</dcterms:modified>
</cp:coreProperties>
</file>